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3"/>
  </p:notesMasterIdLst>
  <p:sldIdLst>
    <p:sldId id="257" r:id="rId3"/>
    <p:sldId id="277" r:id="rId4"/>
    <p:sldId id="259" r:id="rId5"/>
    <p:sldId id="262" r:id="rId6"/>
    <p:sldId id="263" r:id="rId7"/>
    <p:sldId id="267" r:id="rId8"/>
    <p:sldId id="265" r:id="rId9"/>
    <p:sldId id="261" r:id="rId10"/>
    <p:sldId id="276" r:id="rId11"/>
    <p:sldId id="269" r:id="rId12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646744"/>
        <c:axId val="269419560"/>
      </c:lineChart>
      <c:dateAx>
        <c:axId val="268646744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69419560"/>
        <c:crosses val="autoZero"/>
        <c:auto val="1"/>
        <c:lblOffset val="100"/>
        <c:baseTimeUnit val="months"/>
      </c:dateAx>
      <c:valAx>
        <c:axId val="2694195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68646744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08/08/2023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08/08/2023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08/08/2023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08/08/2023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08/08/2023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08</a:t>
            </a:r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-08-2023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JULIO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JULIO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60568" y="2031259"/>
            <a:ext cx="4363259" cy="1651280"/>
          </a:xfrm>
        </p:spPr>
        <p:txBody>
          <a:bodyPr>
            <a:normAutofit fontScale="92500"/>
          </a:bodyPr>
          <a:lstStyle/>
          <a:p>
            <a:r>
              <a:rPr lang="es-MX" dirty="0" smtClean="0"/>
              <a:t>BUZON DE QUEJAS, SUJERENCIAS Y MEJORAS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6632941" y="2239629"/>
            <a:ext cx="386603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</a:t>
            </a:r>
            <a:r>
              <a:rPr lang="es-ES" sz="200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JULIO</a:t>
            </a:r>
            <a:r>
              <a:rPr lang="es-ES" sz="20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 PRESENTARON 3 QUEJAS Y UNA SUGERECIA DE MEJORA</a:t>
            </a:r>
            <a:endParaRPr lang="es-ES" sz="20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46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8762141" y="5201812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8659395" y="4144202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8296102" y="3408218"/>
            <a:ext cx="37597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JULIO NO SE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38" y="1485383"/>
            <a:ext cx="7696183" cy="26588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90" y="4144202"/>
            <a:ext cx="6578725" cy="22372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094" y="1497116"/>
            <a:ext cx="4008271" cy="9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421477" y="2160796"/>
            <a:ext cx="3945935" cy="34470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</a:rPr>
              <a:t>En julio se llevaron a cabo los siguientes cursos:</a:t>
            </a:r>
          </a:p>
          <a:p>
            <a:pPr algn="ctr"/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AUDITOR LIDER ISO IATF 16949:2016 SG AUTOMOTRIZ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CONCEPTOS BASICOS DE SEGURIDAD EN EL TRABAJO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1756774" y="4154408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99" y="1566914"/>
            <a:ext cx="5396362" cy="9507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048" y="3328109"/>
            <a:ext cx="614448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885252" y="296296"/>
            <a:ext cx="651397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3117"/>
          <a:stretch/>
        </p:blipFill>
        <p:spPr>
          <a:xfrm>
            <a:off x="5636031" y="2304186"/>
            <a:ext cx="2786530" cy="369760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720" y="2304186"/>
            <a:ext cx="2805080" cy="36976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574" y="1047455"/>
            <a:ext cx="3320187" cy="2341262"/>
          </a:xfrm>
          <a:prstGeom prst="rect">
            <a:avLst/>
          </a:prstGeom>
        </p:spPr>
      </p:pic>
      <p:pic>
        <p:nvPicPr>
          <p:cNvPr id="1026" name="Picture 2" descr="Vista previa de ima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74" y="3709240"/>
            <a:ext cx="3304424" cy="27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81425" y="324030"/>
            <a:ext cx="734832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6" y="2096383"/>
            <a:ext cx="8589125" cy="102445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22" y="3313040"/>
            <a:ext cx="6620271" cy="12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689273" y="278476"/>
            <a:ext cx="434755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93" y="160337"/>
            <a:ext cx="4688473" cy="29016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93" y="3061998"/>
            <a:ext cx="4753321" cy="33643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19442"/>
          <a:stretch/>
        </p:blipFill>
        <p:spPr>
          <a:xfrm>
            <a:off x="6367027" y="2599361"/>
            <a:ext cx="5735650" cy="34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QUINCENA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73" y="2074548"/>
            <a:ext cx="8087937" cy="11043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47" y="3467589"/>
            <a:ext cx="6667892" cy="12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674559" y="656329"/>
            <a:ext cx="72529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1" y="1549529"/>
            <a:ext cx="3314007" cy="24855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1" y="4098171"/>
            <a:ext cx="3338945" cy="25042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6" y="4098171"/>
            <a:ext cx="3338945" cy="25042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46" y="1458089"/>
            <a:ext cx="3338945" cy="250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689957" y="12469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-501408" y="-29576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-501408" y="-25004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-349008" y="-2805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-349008" y="-23480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Subtítulo 1"/>
          <p:cNvSpPr>
            <a:spLocks noGrp="1"/>
          </p:cNvSpPr>
          <p:nvPr>
            <p:ph type="subTitle" idx="1"/>
          </p:nvPr>
        </p:nvSpPr>
        <p:spPr>
          <a:xfrm>
            <a:off x="5594592" y="552376"/>
            <a:ext cx="6509938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BOLETIN MENSUAL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2" y="1597492"/>
            <a:ext cx="5619403" cy="43435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38" y="1582001"/>
            <a:ext cx="5633192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1747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3590</TotalTime>
  <Words>120</Words>
  <Application>Microsoft Office PowerPoint</Application>
  <PresentationFormat>Panorámica</PresentationFormat>
  <Paragraphs>42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Dekar</vt:lpstr>
      <vt:lpstr>Tahoma</vt:lpstr>
      <vt:lpstr>Wingdings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134</cp:revision>
  <cp:lastPrinted>2023-07-31T16:35:04Z</cp:lastPrinted>
  <dcterms:created xsi:type="dcterms:W3CDTF">2022-09-02T16:29:25Z</dcterms:created>
  <dcterms:modified xsi:type="dcterms:W3CDTF">2023-08-08T21:39:42Z</dcterms:modified>
</cp:coreProperties>
</file>